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4"/>
  </p:notesMasterIdLst>
  <p:handoutMasterIdLst>
    <p:handoutMasterId r:id="rId25"/>
  </p:handoutMasterIdLst>
  <p:sldIdLst>
    <p:sldId id="259" r:id="rId5"/>
    <p:sldId id="279" r:id="rId6"/>
    <p:sldId id="260" r:id="rId7"/>
    <p:sldId id="266" r:id="rId8"/>
    <p:sldId id="270" r:id="rId9"/>
    <p:sldId id="273" r:id="rId10"/>
    <p:sldId id="271" r:id="rId11"/>
    <p:sldId id="264" r:id="rId12"/>
    <p:sldId id="265" r:id="rId13"/>
    <p:sldId id="277" r:id="rId14"/>
    <p:sldId id="267" r:id="rId15"/>
    <p:sldId id="269" r:id="rId16"/>
    <p:sldId id="275" r:id="rId17"/>
    <p:sldId id="280" r:id="rId18"/>
    <p:sldId id="282" r:id="rId19"/>
    <p:sldId id="283" r:id="rId20"/>
    <p:sldId id="278" r:id="rId21"/>
    <p:sldId id="281" r:id="rId22"/>
    <p:sldId id="276" r:id="rId23"/>
  </p:sldIdLst>
  <p:sldSz cx="12188825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160E29-21C8-4F4D-BC82-29839812871A}" v="23" dt="2023-01-21T04:52:13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3348" y="10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ankenship" userId="3696b870546789c2" providerId="LiveId" clId="{F7160E29-21C8-4F4D-BC82-29839812871A}"/>
    <pc:docChg chg="undo custSel addSld delSld modSld sldOrd">
      <pc:chgData name="Paul Blankenship" userId="3696b870546789c2" providerId="LiveId" clId="{F7160E29-21C8-4F4D-BC82-29839812871A}" dt="2023-01-21T04:58:32.297" v="1916" actId="20577"/>
      <pc:docMkLst>
        <pc:docMk/>
      </pc:docMkLst>
      <pc:sldChg chg="modSp mod">
        <pc:chgData name="Paul Blankenship" userId="3696b870546789c2" providerId="LiveId" clId="{F7160E29-21C8-4F4D-BC82-29839812871A}" dt="2023-01-21T03:31:35.031" v="26" actId="255"/>
        <pc:sldMkLst>
          <pc:docMk/>
          <pc:sldMk cId="49199607" sldId="259"/>
        </pc:sldMkLst>
        <pc:spChg chg="mod">
          <ac:chgData name="Paul Blankenship" userId="3696b870546789c2" providerId="LiveId" clId="{F7160E29-21C8-4F4D-BC82-29839812871A}" dt="2023-01-21T03:31:26.381" v="25" actId="255"/>
          <ac:spMkLst>
            <pc:docMk/>
            <pc:sldMk cId="49199607" sldId="259"/>
            <ac:spMk id="2" creationId="{00000000-0000-0000-0000-000000000000}"/>
          </ac:spMkLst>
        </pc:spChg>
        <pc:spChg chg="mod">
          <ac:chgData name="Paul Blankenship" userId="3696b870546789c2" providerId="LiveId" clId="{F7160E29-21C8-4F4D-BC82-29839812871A}" dt="2023-01-21T03:31:35.031" v="26" actId="255"/>
          <ac:spMkLst>
            <pc:docMk/>
            <pc:sldMk cId="49199607" sldId="259"/>
            <ac:spMk id="3" creationId="{00000000-0000-0000-0000-000000000000}"/>
          </ac:spMkLst>
        </pc:spChg>
      </pc:sldChg>
      <pc:sldChg chg="modSp mod ord">
        <pc:chgData name="Paul Blankenship" userId="3696b870546789c2" providerId="LiveId" clId="{F7160E29-21C8-4F4D-BC82-29839812871A}" dt="2023-01-21T03:37:00.063" v="260" actId="2711"/>
        <pc:sldMkLst>
          <pc:docMk/>
          <pc:sldMk cId="3561498466" sldId="260"/>
        </pc:sldMkLst>
        <pc:spChg chg="mod">
          <ac:chgData name="Paul Blankenship" userId="3696b870546789c2" providerId="LiveId" clId="{F7160E29-21C8-4F4D-BC82-29839812871A}" dt="2023-01-21T03:37:00.063" v="260" actId="2711"/>
          <ac:spMkLst>
            <pc:docMk/>
            <pc:sldMk cId="3561498466" sldId="260"/>
            <ac:spMk id="13" creationId="{00000000-0000-0000-0000-000000000000}"/>
          </ac:spMkLst>
        </pc:spChg>
        <pc:spChg chg="mod">
          <ac:chgData name="Paul Blankenship" userId="3696b870546789c2" providerId="LiveId" clId="{F7160E29-21C8-4F4D-BC82-29839812871A}" dt="2023-01-21T03:30:57.605" v="23" actId="2711"/>
          <ac:spMkLst>
            <pc:docMk/>
            <pc:sldMk cId="3561498466" sldId="260"/>
            <ac:spMk id="14" creationId="{00000000-0000-0000-0000-000000000000}"/>
          </ac:spMkLst>
        </pc:spChg>
      </pc:sldChg>
      <pc:sldChg chg="modSp mod">
        <pc:chgData name="Paul Blankenship" userId="3696b870546789c2" providerId="LiveId" clId="{F7160E29-21C8-4F4D-BC82-29839812871A}" dt="2023-01-21T04:14:30.546" v="1358" actId="207"/>
        <pc:sldMkLst>
          <pc:docMk/>
          <pc:sldMk cId="1271070066" sldId="264"/>
        </pc:sldMkLst>
        <pc:spChg chg="mod">
          <ac:chgData name="Paul Blankenship" userId="3696b870546789c2" providerId="LiveId" clId="{F7160E29-21C8-4F4D-BC82-29839812871A}" dt="2023-01-21T04:14:30.546" v="1358" actId="207"/>
          <ac:spMkLst>
            <pc:docMk/>
            <pc:sldMk cId="1271070066" sldId="264"/>
            <ac:spMk id="4" creationId="{9102A1E0-A0E1-47D8-A83D-F12D92551C55}"/>
          </ac:spMkLst>
        </pc:spChg>
      </pc:sldChg>
      <pc:sldChg chg="modSp mod">
        <pc:chgData name="Paul Blankenship" userId="3696b870546789c2" providerId="LiveId" clId="{F7160E29-21C8-4F4D-BC82-29839812871A}" dt="2023-01-21T04:14:19.795" v="1357" actId="207"/>
        <pc:sldMkLst>
          <pc:docMk/>
          <pc:sldMk cId="1601370055" sldId="265"/>
        </pc:sldMkLst>
        <pc:spChg chg="mod">
          <ac:chgData name="Paul Blankenship" userId="3696b870546789c2" providerId="LiveId" clId="{F7160E29-21C8-4F4D-BC82-29839812871A}" dt="2023-01-21T04:14:19.795" v="1357" actId="207"/>
          <ac:spMkLst>
            <pc:docMk/>
            <pc:sldMk cId="1601370055" sldId="265"/>
            <ac:spMk id="5" creationId="{9047A85F-4413-5CBF-D608-FAB65EAD3566}"/>
          </ac:spMkLst>
        </pc:spChg>
      </pc:sldChg>
      <pc:sldChg chg="modSp mod">
        <pc:chgData name="Paul Blankenship" userId="3696b870546789c2" providerId="LiveId" clId="{F7160E29-21C8-4F4D-BC82-29839812871A}" dt="2023-01-21T04:14:00.356" v="1355" actId="207"/>
        <pc:sldMkLst>
          <pc:docMk/>
          <pc:sldMk cId="3088228694" sldId="267"/>
        </pc:sldMkLst>
        <pc:spChg chg="mod">
          <ac:chgData name="Paul Blankenship" userId="3696b870546789c2" providerId="LiveId" clId="{F7160E29-21C8-4F4D-BC82-29839812871A}" dt="2023-01-21T04:14:00.356" v="1355" actId="207"/>
          <ac:spMkLst>
            <pc:docMk/>
            <pc:sldMk cId="3088228694" sldId="267"/>
            <ac:spMk id="5" creationId="{2EEFCCD7-C224-327E-48F3-DDD571527B5C}"/>
          </ac:spMkLst>
        </pc:spChg>
      </pc:sldChg>
      <pc:sldChg chg="modSp mod">
        <pc:chgData name="Paul Blankenship" userId="3696b870546789c2" providerId="LiveId" clId="{F7160E29-21C8-4F4D-BC82-29839812871A}" dt="2023-01-21T04:13:38.804" v="1354" actId="207"/>
        <pc:sldMkLst>
          <pc:docMk/>
          <pc:sldMk cId="1912630333" sldId="269"/>
        </pc:sldMkLst>
        <pc:spChg chg="mod">
          <ac:chgData name="Paul Blankenship" userId="3696b870546789c2" providerId="LiveId" clId="{F7160E29-21C8-4F4D-BC82-29839812871A}" dt="2023-01-21T04:13:38.804" v="1354" actId="207"/>
          <ac:spMkLst>
            <pc:docMk/>
            <pc:sldMk cId="1912630333" sldId="269"/>
            <ac:spMk id="4" creationId="{9102A1E0-A0E1-47D8-A83D-F12D92551C55}"/>
          </ac:spMkLst>
        </pc:spChg>
      </pc:sldChg>
      <pc:sldChg chg="modSp mod ord">
        <pc:chgData name="Paul Blankenship" userId="3696b870546789c2" providerId="LiveId" clId="{F7160E29-21C8-4F4D-BC82-29839812871A}" dt="2023-01-21T03:37:13.646" v="261" actId="2711"/>
        <pc:sldMkLst>
          <pc:docMk/>
          <pc:sldMk cId="472687963" sldId="270"/>
        </pc:sldMkLst>
        <pc:spChg chg="mod">
          <ac:chgData name="Paul Blankenship" userId="3696b870546789c2" providerId="LiveId" clId="{F7160E29-21C8-4F4D-BC82-29839812871A}" dt="2023-01-21T03:37:13.646" v="261" actId="2711"/>
          <ac:spMkLst>
            <pc:docMk/>
            <pc:sldMk cId="472687963" sldId="270"/>
            <ac:spMk id="4" creationId="{D5520C47-9354-40FC-B51C-F0C4C874BCBA}"/>
          </ac:spMkLst>
        </pc:spChg>
      </pc:sldChg>
      <pc:sldChg chg="del">
        <pc:chgData name="Paul Blankenship" userId="3696b870546789c2" providerId="LiveId" clId="{F7160E29-21C8-4F4D-BC82-29839812871A}" dt="2023-01-21T03:22:47.149" v="9" actId="47"/>
        <pc:sldMkLst>
          <pc:docMk/>
          <pc:sldMk cId="4006730069" sldId="272"/>
        </pc:sldMkLst>
      </pc:sldChg>
      <pc:sldChg chg="modSp mod">
        <pc:chgData name="Paul Blankenship" userId="3696b870546789c2" providerId="LiveId" clId="{F7160E29-21C8-4F4D-BC82-29839812871A}" dt="2023-01-21T03:21:49.033" v="1" actId="14100"/>
        <pc:sldMkLst>
          <pc:docMk/>
          <pc:sldMk cId="555410817" sldId="273"/>
        </pc:sldMkLst>
        <pc:picChg chg="mod">
          <ac:chgData name="Paul Blankenship" userId="3696b870546789c2" providerId="LiveId" clId="{F7160E29-21C8-4F4D-BC82-29839812871A}" dt="2023-01-21T03:21:49.033" v="1" actId="14100"/>
          <ac:picMkLst>
            <pc:docMk/>
            <pc:sldMk cId="555410817" sldId="273"/>
            <ac:picMk id="2" creationId="{98DFB193-7181-43FA-B358-7E19789F5C14}"/>
          </ac:picMkLst>
        </pc:picChg>
      </pc:sldChg>
      <pc:sldChg chg="new del">
        <pc:chgData name="Paul Blankenship" userId="3696b870546789c2" providerId="LiveId" clId="{F7160E29-21C8-4F4D-BC82-29839812871A}" dt="2023-01-21T03:22:37.749" v="6" actId="47"/>
        <pc:sldMkLst>
          <pc:docMk/>
          <pc:sldMk cId="3481893444" sldId="274"/>
        </pc:sldMkLst>
      </pc:sldChg>
      <pc:sldChg chg="addSp delSp modSp add del mod ord modAnim">
        <pc:chgData name="Paul Blankenship" userId="3696b870546789c2" providerId="LiveId" clId="{F7160E29-21C8-4F4D-BC82-29839812871A}" dt="2023-01-21T03:24:02.096" v="14" actId="1076"/>
        <pc:sldMkLst>
          <pc:docMk/>
          <pc:sldMk cId="3636666644" sldId="275"/>
        </pc:sldMkLst>
        <pc:picChg chg="del">
          <ac:chgData name="Paul Blankenship" userId="3696b870546789c2" providerId="LiveId" clId="{F7160E29-21C8-4F4D-BC82-29839812871A}" dt="2023-01-21T03:22:50.356" v="10" actId="478"/>
          <ac:picMkLst>
            <pc:docMk/>
            <pc:sldMk cId="3636666644" sldId="275"/>
            <ac:picMk id="2" creationId="{98DFB193-7181-43FA-B358-7E19789F5C14}"/>
          </ac:picMkLst>
        </pc:picChg>
        <pc:picChg chg="add mod">
          <ac:chgData name="Paul Blankenship" userId="3696b870546789c2" providerId="LiveId" clId="{F7160E29-21C8-4F4D-BC82-29839812871A}" dt="2023-01-21T03:24:02.096" v="14" actId="1076"/>
          <ac:picMkLst>
            <pc:docMk/>
            <pc:sldMk cId="3636666644" sldId="275"/>
            <ac:picMk id="3" creationId="{5887FF2D-5D1E-5FCE-D26E-7B4B9C63BB02}"/>
          </ac:picMkLst>
        </pc:picChg>
      </pc:sldChg>
      <pc:sldChg chg="addSp modSp new mod modClrScheme chgLayout">
        <pc:chgData name="Paul Blankenship" userId="3696b870546789c2" providerId="LiveId" clId="{F7160E29-21C8-4F4D-BC82-29839812871A}" dt="2023-01-21T04:58:32.297" v="1916" actId="20577"/>
        <pc:sldMkLst>
          <pc:docMk/>
          <pc:sldMk cId="4115852393" sldId="276"/>
        </pc:sldMkLst>
        <pc:spChg chg="add mod">
          <ac:chgData name="Paul Blankenship" userId="3696b870546789c2" providerId="LiveId" clId="{F7160E29-21C8-4F4D-BC82-29839812871A}" dt="2023-01-21T04:11:32.658" v="1338" actId="1076"/>
          <ac:spMkLst>
            <pc:docMk/>
            <pc:sldMk cId="4115852393" sldId="276"/>
            <ac:spMk id="2" creationId="{80EDF983-987C-CB4F-3554-E3B332217341}"/>
          </ac:spMkLst>
        </pc:spChg>
        <pc:spChg chg="add mod">
          <ac:chgData name="Paul Blankenship" userId="3696b870546789c2" providerId="LiveId" clId="{F7160E29-21C8-4F4D-BC82-29839812871A}" dt="2023-01-21T04:58:32.297" v="1916" actId="20577"/>
          <ac:spMkLst>
            <pc:docMk/>
            <pc:sldMk cId="4115852393" sldId="276"/>
            <ac:spMk id="3" creationId="{DDA87450-5548-5927-4890-A4CFF569D8D6}"/>
          </ac:spMkLst>
        </pc:spChg>
      </pc:sldChg>
      <pc:sldChg chg="addSp delSp modSp new mod modAnim">
        <pc:chgData name="Paul Blankenship" userId="3696b870546789c2" providerId="LiveId" clId="{F7160E29-21C8-4F4D-BC82-29839812871A}" dt="2023-01-21T04:14:10.251" v="1356" actId="207"/>
        <pc:sldMkLst>
          <pc:docMk/>
          <pc:sldMk cId="1822345821" sldId="277"/>
        </pc:sldMkLst>
        <pc:spChg chg="mod">
          <ac:chgData name="Paul Blankenship" userId="3696b870546789c2" providerId="LiveId" clId="{F7160E29-21C8-4F4D-BC82-29839812871A}" dt="2023-01-21T03:33:59.064" v="60" actId="20577"/>
          <ac:spMkLst>
            <pc:docMk/>
            <pc:sldMk cId="1822345821" sldId="277"/>
            <ac:spMk id="2" creationId="{471CA464-DB7D-B0FD-6C95-08A80B532056}"/>
          </ac:spMkLst>
        </pc:spChg>
        <pc:spChg chg="del">
          <ac:chgData name="Paul Blankenship" userId="3696b870546789c2" providerId="LiveId" clId="{F7160E29-21C8-4F4D-BC82-29839812871A}" dt="2023-01-21T03:38:41.460" v="266" actId="478"/>
          <ac:spMkLst>
            <pc:docMk/>
            <pc:sldMk cId="1822345821" sldId="277"/>
            <ac:spMk id="3" creationId="{10BB90DA-D9B0-215B-9387-C28293C20B1A}"/>
          </ac:spMkLst>
        </pc:spChg>
        <pc:spChg chg="mod">
          <ac:chgData name="Paul Blankenship" userId="3696b870546789c2" providerId="LiveId" clId="{F7160E29-21C8-4F4D-BC82-29839812871A}" dt="2023-01-21T04:14:10.251" v="1356" actId="207"/>
          <ac:spMkLst>
            <pc:docMk/>
            <pc:sldMk cId="1822345821" sldId="277"/>
            <ac:spMk id="4" creationId="{2F2EF79D-0B26-AF6F-5619-74561099F3AE}"/>
          </ac:spMkLst>
        </pc:spChg>
        <pc:picChg chg="add mod">
          <ac:chgData name="Paul Blankenship" userId="3696b870546789c2" providerId="LiveId" clId="{F7160E29-21C8-4F4D-BC82-29839812871A}" dt="2023-01-21T03:41:06.673" v="272" actId="1076"/>
          <ac:picMkLst>
            <pc:docMk/>
            <pc:sldMk cId="1822345821" sldId="277"/>
            <ac:picMk id="5" creationId="{DAF5862B-F88A-8033-B10E-6FB4D74B976D}"/>
          </ac:picMkLst>
        </pc:picChg>
      </pc:sldChg>
      <pc:sldChg chg="addSp modSp new mod modClrScheme chgLayout">
        <pc:chgData name="Paul Blankenship" userId="3696b870546789c2" providerId="LiveId" clId="{F7160E29-21C8-4F4D-BC82-29839812871A}" dt="2023-01-21T04:13:00.690" v="1351" actId="207"/>
        <pc:sldMkLst>
          <pc:docMk/>
          <pc:sldMk cId="600113633" sldId="278"/>
        </pc:sldMkLst>
        <pc:spChg chg="add mod">
          <ac:chgData name="Paul Blankenship" userId="3696b870546789c2" providerId="LiveId" clId="{F7160E29-21C8-4F4D-BC82-29839812871A}" dt="2023-01-21T03:54:59.866" v="650" actId="26606"/>
          <ac:spMkLst>
            <pc:docMk/>
            <pc:sldMk cId="600113633" sldId="278"/>
            <ac:spMk id="6" creationId="{30EADB07-615A-BC37-7295-B45B6C1A29E7}"/>
          </ac:spMkLst>
        </pc:spChg>
        <pc:spChg chg="add mod">
          <ac:chgData name="Paul Blankenship" userId="3696b870546789c2" providerId="LiveId" clId="{F7160E29-21C8-4F4D-BC82-29839812871A}" dt="2023-01-21T04:13:00.690" v="1351" actId="207"/>
          <ac:spMkLst>
            <pc:docMk/>
            <pc:sldMk cId="600113633" sldId="278"/>
            <ac:spMk id="11" creationId="{4A6D4DCD-D367-F124-281F-D353EE706123}"/>
          </ac:spMkLst>
        </pc:spChg>
      </pc:sldChg>
      <pc:sldChg chg="addSp delSp modSp new mod modClrScheme chgLayout">
        <pc:chgData name="Paul Blankenship" userId="3696b870546789c2" providerId="LiveId" clId="{F7160E29-21C8-4F4D-BC82-29839812871A}" dt="2023-01-21T04:32:38.698" v="1677" actId="962"/>
        <pc:sldMkLst>
          <pc:docMk/>
          <pc:sldMk cId="2846077548" sldId="279"/>
        </pc:sldMkLst>
        <pc:spChg chg="del mod ord">
          <ac:chgData name="Paul Blankenship" userId="3696b870546789c2" providerId="LiveId" clId="{F7160E29-21C8-4F4D-BC82-29839812871A}" dt="2023-01-21T03:50:51.743" v="429" actId="700"/>
          <ac:spMkLst>
            <pc:docMk/>
            <pc:sldMk cId="2846077548" sldId="279"/>
            <ac:spMk id="2" creationId="{B95727A4-9F9D-D4FB-F1BE-35D6E5F17EBF}"/>
          </ac:spMkLst>
        </pc:spChg>
        <pc:spChg chg="del mod ord">
          <ac:chgData name="Paul Blankenship" userId="3696b870546789c2" providerId="LiveId" clId="{F7160E29-21C8-4F4D-BC82-29839812871A}" dt="2023-01-21T03:50:51.743" v="429" actId="700"/>
          <ac:spMkLst>
            <pc:docMk/>
            <pc:sldMk cId="2846077548" sldId="279"/>
            <ac:spMk id="3" creationId="{940E2965-8719-A9BE-8AEC-B2D200545459}"/>
          </ac:spMkLst>
        </pc:spChg>
        <pc:spChg chg="add mod ord">
          <ac:chgData name="Paul Blankenship" userId="3696b870546789c2" providerId="LiveId" clId="{F7160E29-21C8-4F4D-BC82-29839812871A}" dt="2023-01-21T04:31:40.356" v="1629" actId="700"/>
          <ac:spMkLst>
            <pc:docMk/>
            <pc:sldMk cId="2846077548" sldId="279"/>
            <ac:spMk id="4" creationId="{52E2DD02-FD16-4129-82EF-23D1D8ED6DD7}"/>
          </ac:spMkLst>
        </pc:spChg>
        <pc:spChg chg="add mod ord">
          <ac:chgData name="Paul Blankenship" userId="3696b870546789c2" providerId="LiveId" clId="{F7160E29-21C8-4F4D-BC82-29839812871A}" dt="2023-01-21T04:31:40.377" v="1630" actId="27636"/>
          <ac:spMkLst>
            <pc:docMk/>
            <pc:sldMk cId="2846077548" sldId="279"/>
            <ac:spMk id="5" creationId="{CFD4FEBF-3802-2DFE-5341-17EE464FD1E5}"/>
          </ac:spMkLst>
        </pc:spChg>
        <pc:spChg chg="add del mod ord">
          <ac:chgData name="Paul Blankenship" userId="3696b870546789c2" providerId="LiveId" clId="{F7160E29-21C8-4F4D-BC82-29839812871A}" dt="2023-01-21T04:32:19.446" v="1631"/>
          <ac:spMkLst>
            <pc:docMk/>
            <pc:sldMk cId="2846077548" sldId="279"/>
            <ac:spMk id="6" creationId="{CE4C0DD1-A9A0-2BE5-9E43-7FFDF7C37DE7}"/>
          </ac:spMkLst>
        </pc:spChg>
        <pc:picChg chg="add mod">
          <ac:chgData name="Paul Blankenship" userId="3696b870546789c2" providerId="LiveId" clId="{F7160E29-21C8-4F4D-BC82-29839812871A}" dt="2023-01-21T04:32:38.698" v="1677" actId="962"/>
          <ac:picMkLst>
            <pc:docMk/>
            <pc:sldMk cId="2846077548" sldId="279"/>
            <ac:picMk id="8" creationId="{EA5204FE-438B-4E6F-37F2-A3833C3FED8F}"/>
          </ac:picMkLst>
        </pc:picChg>
      </pc:sldChg>
      <pc:sldChg chg="addSp delSp modSp new mod modClrScheme chgLayout">
        <pc:chgData name="Paul Blankenship" userId="3696b870546789c2" providerId="LiveId" clId="{F7160E29-21C8-4F4D-BC82-29839812871A}" dt="2023-01-21T04:36:02.361" v="1691" actId="14100"/>
        <pc:sldMkLst>
          <pc:docMk/>
          <pc:sldMk cId="3900950109" sldId="280"/>
        </pc:sldMkLst>
        <pc:spChg chg="add del mod ord">
          <ac:chgData name="Paul Blankenship" userId="3696b870546789c2" providerId="LiveId" clId="{F7160E29-21C8-4F4D-BC82-29839812871A}" dt="2023-01-21T04:35:33.451" v="1685"/>
          <ac:spMkLst>
            <pc:docMk/>
            <pc:sldMk cId="3900950109" sldId="280"/>
            <ac:spMk id="2" creationId="{F55B1882-D9DB-8472-F7DA-F180E4008656}"/>
          </ac:spMkLst>
        </pc:spChg>
        <pc:spChg chg="add mod ord">
          <ac:chgData name="Paul Blankenship" userId="3696b870546789c2" providerId="LiveId" clId="{F7160E29-21C8-4F4D-BC82-29839812871A}" dt="2023-01-21T04:34:33.935" v="1684" actId="700"/>
          <ac:spMkLst>
            <pc:docMk/>
            <pc:sldMk cId="3900950109" sldId="280"/>
            <ac:spMk id="6" creationId="{0ABBFB97-19C1-42A3-1D07-FF4CCF2BE967}"/>
          </ac:spMkLst>
        </pc:spChg>
        <pc:spChg chg="add mod ord">
          <ac:chgData name="Paul Blankenship" userId="3696b870546789c2" providerId="LiveId" clId="{F7160E29-21C8-4F4D-BC82-29839812871A}" dt="2023-01-21T04:34:33.935" v="1684" actId="700"/>
          <ac:spMkLst>
            <pc:docMk/>
            <pc:sldMk cId="3900950109" sldId="280"/>
            <ac:spMk id="8" creationId="{A6AFD594-5398-AEBD-89A4-3EBBDE505176}"/>
          </ac:spMkLst>
        </pc:spChg>
        <pc:picChg chg="add mod">
          <ac:chgData name="Paul Blankenship" userId="3696b870546789c2" providerId="LiveId" clId="{F7160E29-21C8-4F4D-BC82-29839812871A}" dt="2023-01-21T04:36:02.361" v="1691" actId="14100"/>
          <ac:picMkLst>
            <pc:docMk/>
            <pc:sldMk cId="3900950109" sldId="280"/>
            <ac:picMk id="4" creationId="{F72B7416-F8F8-77E9-DD9E-4AC99119DD76}"/>
          </ac:picMkLst>
        </pc:picChg>
      </pc:sldChg>
      <pc:sldChg chg="modSp add mod">
        <pc:chgData name="Paul Blankenship" userId="3696b870546789c2" providerId="LiveId" clId="{F7160E29-21C8-4F4D-BC82-29839812871A}" dt="2023-01-21T04:27:37.126" v="1628" actId="114"/>
        <pc:sldMkLst>
          <pc:docMk/>
          <pc:sldMk cId="2168437693" sldId="281"/>
        </pc:sldMkLst>
        <pc:spChg chg="mod">
          <ac:chgData name="Paul Blankenship" userId="3696b870546789c2" providerId="LiveId" clId="{F7160E29-21C8-4F4D-BC82-29839812871A}" dt="2023-01-21T04:27:37.126" v="1628" actId="114"/>
          <ac:spMkLst>
            <pc:docMk/>
            <pc:sldMk cId="2168437693" sldId="281"/>
            <ac:spMk id="11" creationId="{4A6D4DCD-D367-F124-281F-D353EE706123}"/>
          </ac:spMkLst>
        </pc:spChg>
      </pc:sldChg>
      <pc:sldChg chg="addSp delSp modSp add mod">
        <pc:chgData name="Paul Blankenship" userId="3696b870546789c2" providerId="LiveId" clId="{F7160E29-21C8-4F4D-BC82-29839812871A}" dt="2023-01-21T04:49:38.282" v="1783" actId="20577"/>
        <pc:sldMkLst>
          <pc:docMk/>
          <pc:sldMk cId="1509179070" sldId="282"/>
        </pc:sldMkLst>
        <pc:spChg chg="mod">
          <ac:chgData name="Paul Blankenship" userId="3696b870546789c2" providerId="LiveId" clId="{F7160E29-21C8-4F4D-BC82-29839812871A}" dt="2023-01-21T04:49:38.282" v="1783" actId="20577"/>
          <ac:spMkLst>
            <pc:docMk/>
            <pc:sldMk cId="1509179070" sldId="282"/>
            <ac:spMk id="8" creationId="{A6AFD594-5398-AEBD-89A4-3EBBDE505176}"/>
          </ac:spMkLst>
        </pc:spChg>
        <pc:picChg chg="add del mod">
          <ac:chgData name="Paul Blankenship" userId="3696b870546789c2" providerId="LiveId" clId="{F7160E29-21C8-4F4D-BC82-29839812871A}" dt="2023-01-21T04:48:01.788" v="1736" actId="478"/>
          <ac:picMkLst>
            <pc:docMk/>
            <pc:sldMk cId="1509179070" sldId="282"/>
            <ac:picMk id="3" creationId="{24AD8840-3980-95AC-17DA-D644A7E3E769}"/>
          </ac:picMkLst>
        </pc:picChg>
      </pc:sldChg>
      <pc:sldChg chg="addSp delSp modSp add mod modClrScheme chgLayout">
        <pc:chgData name="Paul Blankenship" userId="3696b870546789c2" providerId="LiveId" clId="{F7160E29-21C8-4F4D-BC82-29839812871A}" dt="2023-01-21T04:52:38.313" v="1899" actId="962"/>
        <pc:sldMkLst>
          <pc:docMk/>
          <pc:sldMk cId="1757744612" sldId="283"/>
        </pc:sldMkLst>
        <pc:spChg chg="mod">
          <ac:chgData name="Paul Blankenship" userId="3696b870546789c2" providerId="LiveId" clId="{F7160E29-21C8-4F4D-BC82-29839812871A}" dt="2023-01-21T04:52:07.684" v="1788" actId="26606"/>
          <ac:spMkLst>
            <pc:docMk/>
            <pc:sldMk cId="1757744612" sldId="283"/>
            <ac:spMk id="6" creationId="{0ABBFB97-19C1-42A3-1D07-FF4CCF2BE967}"/>
          </ac:spMkLst>
        </pc:spChg>
        <pc:spChg chg="mod">
          <ac:chgData name="Paul Blankenship" userId="3696b870546789c2" providerId="LiveId" clId="{F7160E29-21C8-4F4D-BC82-29839812871A}" dt="2023-01-21T04:52:07.684" v="1788" actId="26606"/>
          <ac:spMkLst>
            <pc:docMk/>
            <pc:sldMk cId="1757744612" sldId="283"/>
            <ac:spMk id="8" creationId="{A6AFD594-5398-AEBD-89A4-3EBBDE505176}"/>
          </ac:spMkLst>
        </pc:spChg>
        <pc:spChg chg="add del mod">
          <ac:chgData name="Paul Blankenship" userId="3696b870546789c2" providerId="LiveId" clId="{F7160E29-21C8-4F4D-BC82-29839812871A}" dt="2023-01-21T04:52:13.830" v="1789"/>
          <ac:spMkLst>
            <pc:docMk/>
            <pc:sldMk cId="1757744612" sldId="283"/>
            <ac:spMk id="13" creationId="{F5DC5D19-5844-1163-D78B-3E9BC583D4AA}"/>
          </ac:spMkLst>
        </pc:spChg>
        <pc:picChg chg="add del mod">
          <ac:chgData name="Paul Blankenship" userId="3696b870546789c2" providerId="LiveId" clId="{F7160E29-21C8-4F4D-BC82-29839812871A}" dt="2023-01-21T04:51:42.620" v="1787" actId="478"/>
          <ac:picMkLst>
            <pc:docMk/>
            <pc:sldMk cId="1757744612" sldId="283"/>
            <ac:picMk id="3" creationId="{E61D9AAD-C4EB-218A-AA44-379C11A9A890}"/>
          </ac:picMkLst>
        </pc:picChg>
        <pc:picChg chg="add mod">
          <ac:chgData name="Paul Blankenship" userId="3696b870546789c2" providerId="LiveId" clId="{F7160E29-21C8-4F4D-BC82-29839812871A}" dt="2023-01-21T04:52:38.313" v="1899" actId="962"/>
          <ac:picMkLst>
            <pc:docMk/>
            <pc:sldMk cId="1757744612" sldId="283"/>
            <ac:picMk id="5" creationId="{402054EE-3464-404E-8EF2-199C100FCE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253C03-C60F-4FF5-BBBF-078D44B72E7D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6D9D-9483-42E7-8CD7-15EDE1A4DDC4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5F10-92B8-46C7-A107-1CF6EB1C2F18}" type="datetime1">
              <a:rPr lang="en-US" smtClean="0"/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0BF0-453F-47A9-9012-5AED3B22E7A1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6906E3-B742-4986-90B6-990F07048832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372C-B131-4034-B61F-BCF761990A4F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0B50-D705-4567-8892-606DA8DDC082}" type="datetime1">
              <a:rPr lang="en-US" smtClean="0"/>
              <a:t>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3B8A-AC5E-448D-90F1-5F90DC8C0860}" type="datetime1">
              <a:rPr lang="en-US" smtClean="0"/>
              <a:t>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D0D57-1DF2-4CE0-A88F-4398D994BF4C}" type="datetime1">
              <a:rPr lang="en-US" smtClean="0"/>
              <a:t>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1A79-789F-42C6-A798-E2703A37BA23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74BA6-2CAA-43FD-B6CB-325C80A91D3E}" type="datetime1">
              <a:rPr lang="en-US" smtClean="0"/>
              <a:t>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0D141A01-0FF1-467E-B344-8F7D0706474A}" type="datetime1">
              <a:rPr lang="en-US" smtClean="0"/>
              <a:pPr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pts.org/certification/candidate-center/first-time-and-returning-candidate-resources/#candidate-instructions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Pm2BvdiZUXA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nbpts.org/certification/candidate-center/candidate-faqs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bpts.org/national-board-certification/candidate-center/first-time-and-returning-candidate-resources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8LyxQPUCDo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onedrive.live.com/" TargetMode="External"/><Relationship Id="rId3" Type="http://schemas.openxmlformats.org/officeDocument/2006/relationships/hyperlink" Target="https://evernote.com/" TargetMode="External"/><Relationship Id="rId7" Type="http://schemas.openxmlformats.org/officeDocument/2006/relationships/hyperlink" Target="https://www.google.com/drive/" TargetMode="External"/><Relationship Id="rId2" Type="http://schemas.openxmlformats.org/officeDocument/2006/relationships/hyperlink" Target="https://www.notion.s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opbox.com/" TargetMode="External"/><Relationship Id="rId5" Type="http://schemas.openxmlformats.org/officeDocument/2006/relationships/hyperlink" Target="https://www.onenote.com/" TargetMode="External"/><Relationship Id="rId4" Type="http://schemas.openxmlformats.org/officeDocument/2006/relationships/hyperlink" Target="https://www.google.com/keep/" TargetMode="External"/><Relationship Id="rId9" Type="http://schemas.openxmlformats.org/officeDocument/2006/relationships/hyperlink" Target="https://www.icloud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doist.com/productivity-methods/pomodoro-technique" TargetMode="External"/><Relationship Id="rId2" Type="http://schemas.openxmlformats.org/officeDocument/2006/relationships/hyperlink" Target="https://todois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modoneapp.com/" TargetMode="External"/><Relationship Id="rId4" Type="http://schemas.openxmlformats.org/officeDocument/2006/relationships/hyperlink" Target="https://www.amazon.com/Getting-Things-Done-Stress-Free-Productivity-ebook/dp/B00KWG9M2E/ref=tmm_kin_swatch_0?_encoding=UTF8&amp;qid=&amp;sr=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-xZZMWdga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vMcTnyV8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bpts.org/wp-content/uploads/NBPTS_Scoring_Guide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nbpts.org/wp-content/uploads/2021/04/Component-2_Planning-Guide.pdf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bpts.org/wp-content/uploads/2021/04/NB_general_portfolio_instruction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Component 2</a:t>
            </a:r>
          </a:p>
        </p:txBody>
      </p:sp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A464-DB7D-B0FD-6C95-08A80B53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Certificate-Specific 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EF79D-0B26-AF6F-5619-74561099F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Please take ten minutes to review the certificate-specific instructions. </a:t>
            </a:r>
          </a:p>
          <a:p>
            <a:r>
              <a:rPr lang="en-US" dirty="0">
                <a:latin typeface="Arial Black" panose="020B0A04020102020204" pitchFamily="34" charset="0"/>
              </a:rPr>
              <a:t>Write down any questions you have. </a:t>
            </a:r>
          </a:p>
          <a:p>
            <a:r>
              <a:rPr lang="en-US" dirty="0">
                <a:latin typeface="Arial Black" panose="020B0A04020102020204" pitchFamily="34" charset="0"/>
              </a:rPr>
              <a:t>If you wish, you may ask them via voice or text chat now. </a:t>
            </a:r>
          </a:p>
        </p:txBody>
      </p:sp>
      <p:pic>
        <p:nvPicPr>
          <p:cNvPr id="5" name="Online Media 4" title="10 Minute Timer">
            <a:hlinkClick r:id="" action="ppaction://media"/>
            <a:extLst>
              <a:ext uri="{FF2B5EF4-FFF2-40B4-BE49-F238E27FC236}">
                <a16:creationId xmlns:a16="http://schemas.microsoft.com/office/drawing/2014/main" id="{DAF5862B-F88A-8033-B10E-6FB4D74B97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80012" y="1676400"/>
            <a:ext cx="620389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FA17-4F9C-46E9-93EF-FD33210D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FCCD7-C224-327E-48F3-DDD571527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for the FAQ page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F1985A4A-C822-2320-B848-787DEBCCC8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2636" r="1263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FA17-4F9C-46E9-93EF-FD33210D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2A1E0-A0E1-47D8-A83D-F12D9255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Time and Returning Candidate Resources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7CE6C-34DD-4F9C-8119-0F5713529F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5" y="3276600"/>
            <a:ext cx="3540128" cy="3540128"/>
          </a:xfrm>
          <a:prstGeom prst="rect">
            <a:avLst/>
          </a:prstGeom>
        </p:spPr>
      </p:pic>
      <p:pic>
        <p:nvPicPr>
          <p:cNvPr id="11" name="Picture Placeholder 10">
            <a:hlinkClick r:id="rId2"/>
            <a:extLst>
              <a:ext uri="{FF2B5EF4-FFF2-40B4-BE49-F238E27FC236}">
                <a16:creationId xmlns:a16="http://schemas.microsoft.com/office/drawing/2014/main" id="{82ADB5B3-DA94-49A0-9692-ADFD17C8D5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26" y="1652721"/>
            <a:ext cx="6043585" cy="33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NBPTS Component 2 Differentiation in Instruction">
            <a:hlinkClick r:id="" action="ppaction://media"/>
            <a:extLst>
              <a:ext uri="{FF2B5EF4-FFF2-40B4-BE49-F238E27FC236}">
                <a16:creationId xmlns:a16="http://schemas.microsoft.com/office/drawing/2014/main" id="{5887FF2D-5D1E-5FCE-D26E-7B4B9C63BB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6212" y="454533"/>
            <a:ext cx="10529086" cy="59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BBFB97-19C1-42A3-1D07-FF4CCF2BE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Online Storage for Your Portfolio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AFD594-5398-AEBD-89A4-3EBBDE5051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All documents and notes should be stored and organized online in a secure system using a randomized password with uppercase, lowercase, digits, and punctuation. </a:t>
            </a:r>
          </a:p>
        </p:txBody>
      </p:sp>
      <p:pic>
        <p:nvPicPr>
          <p:cNvPr id="4" name="Content Placeholder 3" descr="A picture containing text, electronics, circuit">
            <a:extLst>
              <a:ext uri="{FF2B5EF4-FFF2-40B4-BE49-F238E27FC236}">
                <a16:creationId xmlns:a16="http://schemas.microsoft.com/office/drawing/2014/main" id="{F72B7416-F8F8-77E9-DD9E-4AC99119DD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38" y="1600200"/>
            <a:ext cx="4814887" cy="3429000"/>
          </a:xfrm>
        </p:spPr>
      </p:pic>
    </p:spTree>
    <p:extLst>
      <p:ext uri="{BB962C8B-B14F-4D97-AF65-F5344CB8AC3E}">
        <p14:creationId xmlns:p14="http://schemas.microsoft.com/office/powerpoint/2010/main" val="39009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BBFB97-19C1-42A3-1D07-FF4CCF2B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/>
          <a:lstStyle/>
          <a:p>
            <a:r>
              <a:rPr lang="en-US" dirty="0"/>
              <a:t>Use Online Storage for Your Portfolio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AFD594-5398-AEBD-89A4-3EBBDE50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5720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Bad things happen at the wrong time. Bags and cars get stolen, memory sticks and hard drives die, and other disasters could ruin your portfolio. </a:t>
            </a:r>
          </a:p>
        </p:txBody>
      </p:sp>
    </p:spTree>
    <p:extLst>
      <p:ext uri="{BB962C8B-B14F-4D97-AF65-F5344CB8AC3E}">
        <p14:creationId xmlns:p14="http://schemas.microsoft.com/office/powerpoint/2010/main" val="150917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ABBFB97-19C1-42A3-1D07-FF4CCF2B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anchor="b">
            <a:normAutofit/>
          </a:bodyPr>
          <a:lstStyle/>
          <a:p>
            <a:r>
              <a:rPr lang="en-US" dirty="0"/>
              <a:t>Use Online Storage for Your Portfolio</a:t>
            </a:r>
          </a:p>
        </p:txBody>
      </p:sp>
      <p:pic>
        <p:nvPicPr>
          <p:cNvPr id="5" name="Picture Placeholder 4" descr="Icon of a folder on a computer backing up to the cloud">
            <a:extLst>
              <a:ext uri="{FF2B5EF4-FFF2-40B4-BE49-F238E27FC236}">
                <a16:creationId xmlns:a16="http://schemas.microsoft.com/office/drawing/2014/main" id="{402054EE-3464-404E-8EF2-199C100FCE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r="2228"/>
          <a:stretch>
            <a:fillRect/>
          </a:stretch>
        </p:blipFill>
        <p:spPr>
          <a:xfrm>
            <a:off x="5232400" y="482600"/>
            <a:ext cx="6043613" cy="5689600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AFD594-5398-AEBD-89A4-3EBBDE505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>
            <a:normAutofit/>
          </a:bodyPr>
          <a:lstStyle/>
          <a:p>
            <a:r>
              <a:rPr lang="en-US"/>
              <a:t>Why risk losing all your work and starting over or losing out when you can easily and cheaply back up your work online?</a:t>
            </a:r>
          </a:p>
        </p:txBody>
      </p:sp>
    </p:spTree>
    <p:extLst>
      <p:ext uri="{BB962C8B-B14F-4D97-AF65-F5344CB8AC3E}">
        <p14:creationId xmlns:p14="http://schemas.microsoft.com/office/powerpoint/2010/main" val="1757744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EADB07-615A-BC37-7295-B45B6C1A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en-US" dirty="0"/>
              <a:t>Helpful Tools for Portfolios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6D4DCD-D367-F124-281F-D353EE706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An online notetaking system for organizing your portfolio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Notion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Evernote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Keep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 OneNote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A quality scanner or scanning app</a:t>
            </a:r>
          </a:p>
          <a:p>
            <a:r>
              <a:rPr lang="en-US" dirty="0">
                <a:latin typeface="Arial Black" panose="020B0A04020102020204" pitchFamily="34" charset="0"/>
              </a:rPr>
              <a:t>A cloud-based backup system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Dropbox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Drive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OneDrive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iCloud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1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0EADB07-615A-BC37-7295-B45B6C1A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en-US" dirty="0"/>
              <a:t>Helpful Tools for Portfolios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6D4DCD-D367-F124-281F-D353EE706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4572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 great to-do list app that lets you divide your list by components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Todoist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A system to deal with distractions and stay focused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Pomodoro Technique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/>
            <a:r>
              <a:rPr lang="en-US" i="1" dirty="0">
                <a:solidFill>
                  <a:schemeClr val="bg1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Getting Things Done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David Allen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A way to connect your to-do list and the Pomodoro Technique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Pomodone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3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F983-987C-CB4F-3554-E3B332217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04800"/>
            <a:ext cx="8283272" cy="1600199"/>
          </a:xfrm>
        </p:spPr>
        <p:txBody>
          <a:bodyPr/>
          <a:lstStyle/>
          <a:p>
            <a:r>
              <a:rPr lang="en-US" dirty="0"/>
              <a:t>Thank you for joining us today!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87450-5548-5927-4890-A4CFF569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8612" y="2362200"/>
            <a:ext cx="10363199" cy="41910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All the best on your NBCT journey!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Remember to get release forms signed!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Back up everything!</a:t>
            </a:r>
          </a:p>
          <a:p>
            <a:endParaRPr lang="en-US" dirty="0"/>
          </a:p>
          <a:p>
            <a:r>
              <a:rPr lang="en-US" sz="2200" dirty="0"/>
              <a:t>Images are screenshots from NBPTS.org or </a:t>
            </a:r>
            <a:r>
              <a:rPr lang="en-US" sz="2200"/>
              <a:t>Pixabay.com.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158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E2DD02-FD16-4129-82EF-23D1D8ED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release forms signed now.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4FEBF-3802-2DFE-5341-17EE464FD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Whenever a student joins you class, get the release form signed as part of your welcome packet. </a:t>
            </a:r>
          </a:p>
        </p:txBody>
      </p:sp>
      <p:pic>
        <p:nvPicPr>
          <p:cNvPr id="8" name="Content Placeholder 7" descr="Icon of pen and paper&#10;">
            <a:extLst>
              <a:ext uri="{FF2B5EF4-FFF2-40B4-BE49-F238E27FC236}">
                <a16:creationId xmlns:a16="http://schemas.microsoft.com/office/drawing/2014/main" id="{EA5204FE-438B-4E6F-37F2-A3833C3FED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81" y="1600200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284607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Differentiation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latin typeface="Arial Black" panose="020B0A04020102020204" pitchFamily="34" charset="0"/>
              </a:rPr>
              <a:t>Component 2</a:t>
            </a:r>
          </a:p>
          <a:p>
            <a:pPr lvl="1"/>
            <a:r>
              <a:rPr lang="en-US" sz="3600" dirty="0">
                <a:latin typeface="Arial Black" panose="020B0A04020102020204" pitchFamily="34" charset="0"/>
              </a:rPr>
              <a:t>Show how you</a:t>
            </a:r>
          </a:p>
          <a:p>
            <a:pPr lvl="2"/>
            <a:r>
              <a:rPr lang="en-US" sz="3600" dirty="0">
                <a:latin typeface="Arial Black" panose="020B0A04020102020204" pitchFamily="34" charset="0"/>
              </a:rPr>
              <a:t>Evaluate individual learning strengths and challenges </a:t>
            </a:r>
          </a:p>
          <a:p>
            <a:pPr lvl="2"/>
            <a:r>
              <a:rPr lang="en-US" sz="3600" dirty="0">
                <a:latin typeface="Arial Black" panose="020B0A04020102020204" pitchFamily="34" charset="0"/>
              </a:rPr>
              <a:t>Plan and implement differentiated instruction</a:t>
            </a:r>
          </a:p>
          <a:p>
            <a:pPr lvl="2"/>
            <a:r>
              <a:rPr lang="en-US" sz="3600" dirty="0">
                <a:latin typeface="Arial Black" panose="020B0A04020102020204" pitchFamily="34" charset="0"/>
              </a:rPr>
              <a:t>Analyze and modify strategies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National Board - Component 2">
            <a:hlinkClick r:id="" action="ppaction://media"/>
            <a:extLst>
              <a:ext uri="{FF2B5EF4-FFF2-40B4-BE49-F238E27FC236}">
                <a16:creationId xmlns:a16="http://schemas.microsoft.com/office/drawing/2014/main" id="{84EC476D-11EA-414C-F061-C62533F053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6212" y="436115"/>
            <a:ext cx="10594283" cy="598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741F-CA6B-4C12-902E-8B15AC1A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0D1937C-8C87-4956-9847-DAE86C20BD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256212" y="1567095"/>
            <a:ext cx="5952381" cy="37238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20C47-9354-40FC-B51C-F0C4C874B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Component 2 is 15% of the total assessment.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68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omponent 2:  The Heart of Differentiation">
            <a:hlinkClick r:id="" action="ppaction://media"/>
            <a:extLst>
              <a:ext uri="{FF2B5EF4-FFF2-40B4-BE49-F238E27FC236}">
                <a16:creationId xmlns:a16="http://schemas.microsoft.com/office/drawing/2014/main" id="{98DFB193-7181-43FA-B358-7E19789F5C1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6212" y="150018"/>
            <a:ext cx="105918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E0DE5B6E-DF42-457E-9503-ABC2E83A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299720"/>
            <a:ext cx="10515600" cy="39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FA17-4F9C-46E9-93EF-FD33210D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component 2 guide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2A1E0-A0E1-47D8-A83D-F12D9255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7620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Component-2_Planning-Guide.pdf (nbpts.org)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F93BBF-4779-5DF1-F2F8-FFF0C24B1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12" y="463365"/>
            <a:ext cx="6157547" cy="49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FA17-4F9C-46E9-93EF-FD33210DC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portfolio instructions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2ADB5B3-DA94-49A0-9692-ADFD17C8D5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71" r="87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47A85F-4413-5CBF-D608-FAB65EAD3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Portfolio Instructions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nowflakes design templa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nowflakes design slides.potx" id="{DEE1F0AD-706A-4F4C-823D-ADFE5851E3EA}" vid="{52425298-8660-4232-B133-1A88C14B38E6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Snowflakes design slides</Template>
  <TotalTime>553</TotalTime>
  <Words>354</Words>
  <Application>Microsoft Office PowerPoint</Application>
  <PresentationFormat>Custom</PresentationFormat>
  <Paragraphs>61</Paragraphs>
  <Slides>19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Century Gothic</vt:lpstr>
      <vt:lpstr>Euphemia</vt:lpstr>
      <vt:lpstr>Snowflakes design template</vt:lpstr>
      <vt:lpstr>Differentiation</vt:lpstr>
      <vt:lpstr>Get the release forms signed now. </vt:lpstr>
      <vt:lpstr>Differentiation</vt:lpstr>
      <vt:lpstr>PowerPoint Presentation</vt:lpstr>
      <vt:lpstr>Weight</vt:lpstr>
      <vt:lpstr>PowerPoint Presentation</vt:lpstr>
      <vt:lpstr>PowerPoint Presentation</vt:lpstr>
      <vt:lpstr>The component 2 guide</vt:lpstr>
      <vt:lpstr>General portfolio instructions</vt:lpstr>
      <vt:lpstr>Certificate-Specific Instructions</vt:lpstr>
      <vt:lpstr>FAQs</vt:lpstr>
      <vt:lpstr>Candidate resources</vt:lpstr>
      <vt:lpstr>PowerPoint Presentation</vt:lpstr>
      <vt:lpstr>Use Online Storage for Your Portfolio</vt:lpstr>
      <vt:lpstr>Use Online Storage for Your Portfolio</vt:lpstr>
      <vt:lpstr>Use Online Storage for Your Portfolio</vt:lpstr>
      <vt:lpstr>Helpful Tools for Portfolios</vt:lpstr>
      <vt:lpstr>Helpful Tools for Portfolios</vt:lpstr>
      <vt:lpstr>Thank you for joining us today!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</dc:title>
  <dc:creator>Paul Blankenship</dc:creator>
  <cp:lastModifiedBy>Paul Blankenship</cp:lastModifiedBy>
  <cp:revision>6</cp:revision>
  <cp:lastPrinted>2018-09-15T12:23:05Z</cp:lastPrinted>
  <dcterms:created xsi:type="dcterms:W3CDTF">2018-09-02T13:53:20Z</dcterms:created>
  <dcterms:modified xsi:type="dcterms:W3CDTF">2023-01-21T04:58:33Z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